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c3fb7bd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c3fb7bd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c3fb7bd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dc3fb7bd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c3fb7bd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dc3fb7bd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dc3fb7bd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dc3fb7bd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c3fb7bd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c3fb7bd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c3fb7bd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c3fb7bd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c3fb7bd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c3fb7bd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c3fb7bd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c3fb7bd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c3fb7bd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dc3fb7bd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c3fb7bd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c3fb7bd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c3fb7bd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c3fb7bd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c3fb7bd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dc3fb7bd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c3fb7bd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c3fb7bd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c3fb7bd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c3fb7bd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202900" cy="157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HIGH OR LOW?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RENT IN NYC</a:t>
            </a:r>
            <a:endParaRPr b="1" sz="4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90925" y="34432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By Jone Cho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217400"/>
            <a:ext cx="758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Bedroom vs Bathrooms</a:t>
            </a:r>
            <a:endParaRPr sz="4800"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5" y="1551800"/>
            <a:ext cx="4256163" cy="28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75" y="1536050"/>
            <a:ext cx="4279426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ontserrat SemiBold"/>
                <a:ea typeface="Montserrat SemiBold"/>
                <a:cs typeface="Montserrat SemiBold"/>
                <a:sym typeface="Montserrat SemiBold"/>
              </a:rPr>
              <a:t>What does the outlier look like?</a:t>
            </a:r>
            <a:endParaRPr sz="4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297500" y="2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0" y="321762"/>
            <a:ext cx="8088901" cy="449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0" y="404100"/>
            <a:ext cx="8144001" cy="43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/>
              <a:t>Conclusion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97900" y="1574250"/>
            <a:ext cx="40107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❖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Neighborhood influences rental price the most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➢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Greater popularity, greater demand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❖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Followed by neighborhood is bathrooms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➢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unit increase of one bathroom represents a substantial change in the quality of the apartment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❖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Next Steps: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➢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Obtain more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➢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Get more detail/features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➢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Identify trends amongst apartments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■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(i.e. the difference between luxury and non-luxury homes)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450" y="1574250"/>
            <a:ext cx="4347386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THE END</a:t>
            </a:r>
            <a:endParaRPr b="1" sz="6000"/>
          </a:p>
        </p:txBody>
      </p:sp>
      <p:sp>
        <p:nvSpPr>
          <p:cNvPr id="239" name="Google Shape;239;p2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535170" y="576651"/>
            <a:ext cx="6528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88" y="486675"/>
            <a:ext cx="7505827" cy="41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2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Methodology</a:t>
            </a:r>
            <a:endParaRPr sz="48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13" y="1312349"/>
            <a:ext cx="7075973" cy="34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2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Methodology</a:t>
            </a:r>
            <a:endParaRPr sz="4800"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38"/>
            <a:ext cx="64389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88" y="3050475"/>
            <a:ext cx="56102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2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 - OLS</a:t>
            </a:r>
            <a:endParaRPr sz="4800"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5" y="1531500"/>
            <a:ext cx="4696150" cy="29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163" y="1308638"/>
            <a:ext cx="157162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038" y="1318175"/>
            <a:ext cx="15144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2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Ridge CV - </a:t>
            </a:r>
            <a:r>
              <a:rPr lang="en" sz="4800"/>
              <a:t>Features</a:t>
            </a:r>
            <a:endParaRPr sz="4800"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297500" y="1175575"/>
            <a:ext cx="4232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Top 10 Features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4148475" y="1175575"/>
            <a:ext cx="4232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Bottom 10 Features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475" y="1567550"/>
            <a:ext cx="2382000" cy="3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567550"/>
            <a:ext cx="2430050" cy="3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2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Significant Features</a:t>
            </a:r>
            <a:endParaRPr sz="4800"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5" y="1137200"/>
            <a:ext cx="41719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200" y="1139125"/>
            <a:ext cx="4195279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852325" y="379050"/>
            <a:ext cx="822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Distance between Soho and New Utrecht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225" y="1144575"/>
            <a:ext cx="5639550" cy="3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217400"/>
            <a:ext cx="758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Bedroom vs Bathrooms</a:t>
            </a:r>
            <a:endParaRPr sz="4800"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784" y="1513650"/>
            <a:ext cx="4236191" cy="3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00" y="1513650"/>
            <a:ext cx="4370876" cy="303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